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B192A-7CD2-4AAA-8B28-DF578C975050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12A81-AD9F-40FB-8B33-0E29CD6F42A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D7E47C-8A8B-40BF-BFCA-5C3C28C94164}" type="datetimeFigureOut">
              <a:rPr lang="pl-PL" smtClean="0"/>
              <a:t>2014-03-03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C6475B-0DAC-4AFC-8132-5EC81B76FAE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3300"/>
                </a:solidFill>
              </a:rPr>
              <a:t>Dzień Kobiet</a:t>
            </a:r>
            <a:endParaRPr lang="pl-PL" dirty="0">
              <a:solidFill>
                <a:srgbClr val="FF33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MARCA 2014</a:t>
            </a:r>
            <a:endParaRPr lang="pl-PL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pl-PL" sz="2000" dirty="0" smtClean="0">
                <a:latin typeface="Bookman Old Style" pitchFamily="18" charset="0"/>
              </a:rPr>
              <a:t/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/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/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/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/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>Wszystkim </a:t>
            </a:r>
            <a:r>
              <a:rPr lang="pl-PL" sz="2000" dirty="0" smtClean="0">
                <a:latin typeface="Bookman Old Style" pitchFamily="18" charset="0"/>
              </a:rPr>
              <a:t>przedstawicielkom płci pięknej</a:t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>Naszej wspaniałej Pani, </a:t>
            </a:r>
            <a:r>
              <a:rPr lang="pl-PL" sz="2000" dirty="0" smtClean="0">
                <a:latin typeface="Bookman Old Style" pitchFamily="18" charset="0"/>
              </a:rPr>
              <a:t/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>Naszym </a:t>
            </a:r>
            <a:r>
              <a:rPr lang="pl-PL" sz="2000" dirty="0" smtClean="0">
                <a:latin typeface="Bookman Old Style" pitchFamily="18" charset="0"/>
              </a:rPr>
              <a:t>wszystkim koleżankom z klasy V A</a:t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>składam najserdeczniejsze życzenia zdrowia,</a:t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>pomyślności i samych pięknych dni w życiu.</a:t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>Życzę by uśmiech rozpromieniał Wasze twarze</a:t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latin typeface="Bookman Old Style" pitchFamily="18" charset="0"/>
              </a:rPr>
              <a:t>i byście zawsze czuły się doceniane</a:t>
            </a:r>
            <a:r>
              <a:rPr lang="pl-PL" sz="2000" dirty="0" smtClean="0">
                <a:latin typeface="Bookman Old Style" pitchFamily="18" charset="0"/>
              </a:rPr>
              <a:t>.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type="subTitle" idx="1"/>
          </p:nvPr>
        </p:nvSpPr>
        <p:spPr>
          <a:xfrm>
            <a:off x="685800" y="3068960"/>
            <a:ext cx="7772400" cy="2880320"/>
          </a:xfrm>
        </p:spPr>
        <p:txBody>
          <a:bodyPr>
            <a:normAutofit/>
          </a:bodyPr>
          <a:lstStyle/>
          <a:p>
            <a:endParaRPr lang="pl-PL" sz="1800" b="1" dirty="0">
              <a:latin typeface="Bookman Old Style" pitchFamily="18" charset="0"/>
            </a:endParaRPr>
          </a:p>
        </p:txBody>
      </p:sp>
      <p:pic>
        <p:nvPicPr>
          <p:cNvPr id="1026" name="Picture 2" descr="https://encrypted-tbn1.gstatic.com/images?q=tbn:ANd9GcTrgM1q8z3NquphWvwW_0ppPjTf7rgUPaMMOP4xHElitn-I_Ccq-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149205"/>
            <a:ext cx="2448272" cy="2394345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   Dzisiaj dzień piękny, uroczysty!</a:t>
            </a:r>
            <a:br>
              <a:rPr lang="pl-PL" dirty="0" smtClean="0"/>
            </a:br>
            <a:r>
              <a:rPr lang="pl-PL" dirty="0" smtClean="0"/>
              <a:t>Taki dzień raz się w roku zdarza,</a:t>
            </a:r>
            <a:br>
              <a:rPr lang="pl-PL" dirty="0" smtClean="0"/>
            </a:br>
            <a:r>
              <a:rPr lang="pl-PL" dirty="0" smtClean="0"/>
              <a:t>gdy 8 Marca z gwarem wiosny</a:t>
            </a:r>
            <a:br>
              <a:rPr lang="pl-PL" dirty="0" smtClean="0"/>
            </a:br>
            <a:r>
              <a:rPr lang="pl-PL" dirty="0" smtClean="0"/>
              <a:t>wytryśnie z kartek kalendarza.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Tak, to wspaniałe, wielkie Święto,</a:t>
            </a:r>
            <a:br>
              <a:rPr lang="pl-PL" dirty="0" smtClean="0"/>
            </a:br>
            <a:r>
              <a:rPr lang="pl-PL" dirty="0" smtClean="0"/>
              <a:t>więc śpieszą chłopcy i panowie</a:t>
            </a:r>
            <a:br>
              <a:rPr lang="pl-PL" dirty="0" smtClean="0"/>
            </a:br>
            <a:r>
              <a:rPr lang="pl-PL" dirty="0" smtClean="0"/>
              <a:t>z bukietem życzeń w barwach kwiatów -</a:t>
            </a:r>
            <a:br>
              <a:rPr lang="pl-PL" dirty="0" smtClean="0"/>
            </a:br>
            <a:r>
              <a:rPr lang="pl-PL" dirty="0" smtClean="0"/>
              <a:t>Uśmiechnąć się do Wszystkich Kobiet.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Niesiemy dziś kwiaty do każdego domu, </a:t>
            </a:r>
            <a:br>
              <a:rPr lang="pl-PL" dirty="0" smtClean="0"/>
            </a:br>
            <a:r>
              <a:rPr lang="pl-PL" dirty="0" smtClean="0"/>
              <a:t>niesiemy życzenia, podziękowania... </a:t>
            </a:r>
            <a:br>
              <a:rPr lang="pl-PL" dirty="0" smtClean="0"/>
            </a:br>
            <a:r>
              <a:rPr lang="pl-PL" dirty="0" smtClean="0"/>
              <a:t>W każdym bukiecie wyrazy </a:t>
            </a:r>
            <a:br>
              <a:rPr lang="pl-PL" dirty="0" smtClean="0"/>
            </a:br>
            <a:r>
              <a:rPr lang="pl-PL" dirty="0" smtClean="0"/>
              <a:t>wdzięczności, szacunku, uznania. </a:t>
            </a:r>
            <a:br>
              <a:rPr lang="pl-PL" dirty="0" smtClean="0"/>
            </a:br>
            <a:r>
              <a:rPr lang="pl-PL" dirty="0" smtClean="0"/>
              <a:t>Im, Kobietom Całego Świata, </a:t>
            </a:r>
            <a:br>
              <a:rPr lang="pl-PL" dirty="0" smtClean="0"/>
            </a:br>
            <a:r>
              <a:rPr lang="pl-PL" dirty="0" smtClean="0"/>
              <a:t>Dziewczętom ze wszystkich stron </a:t>
            </a:r>
            <a:br>
              <a:rPr lang="pl-PL" dirty="0" smtClean="0"/>
            </a:br>
            <a:r>
              <a:rPr lang="pl-PL" dirty="0" smtClean="0"/>
              <a:t>za Ich serca, umysły! Za trud Ich rąk...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Kobieta - puch marny! Kobieta - niebianka!</a:t>
            </a:r>
            <a:br>
              <a:rPr lang="pl-PL" dirty="0" smtClean="0"/>
            </a:br>
            <a:r>
              <a:rPr lang="pl-PL" dirty="0" smtClean="0"/>
              <a:t>Kobieta - to cacko! To raju mieszkanka!</a:t>
            </a:r>
            <a:br>
              <a:rPr lang="pl-PL" dirty="0" smtClean="0"/>
            </a:br>
            <a:r>
              <a:rPr lang="pl-PL" dirty="0" smtClean="0"/>
              <a:t>To wietrzna istota! Serc ludzkich królowa! </a:t>
            </a:r>
            <a:br>
              <a:rPr lang="pl-PL" dirty="0" smtClean="0"/>
            </a:br>
            <a:r>
              <a:rPr lang="pl-PL" dirty="0" smtClean="0"/>
              <a:t>To rodu ludzkiego... </a:t>
            </a:r>
            <a:r>
              <a:rPr lang="pl-PL" dirty="0" smtClean="0"/>
              <a:t>w</a:t>
            </a:r>
            <a:r>
              <a:rPr lang="pl-PL" dirty="0" smtClean="0"/>
              <a:t>ięcej ważna połowa!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7410" name="AutoShape 2" descr="data:image/jpeg;base64,/9j/4AAQSkZJRgABAQAAAQABAAD/2wCEAAkGBxQTEhUUExQWFhUWFxwZGBgYGBcdGxceGx0cHRgaHR0dHCggHRslHBoXITEiJSksLi4uFx8zODMsNygtLisBCgoKDg0OGxAQGywmICQsLCwsLCwsLCwsLC8sLCwsLCwsLCwsLCwsLCwsLCwsLCwsLCwsLCwsLCwsLCwsLCwsLP/AABEIANcA6gMBEQACEQEDEQH/xAAcAAACAwEBAQEAAAAAAAAAAAAABQMEBgcBAgj/xAA/EAABAwEGBAQDBQcEAQUAAAABAgMRAAQFEiExQQZRYXETIoGRMkKhB1Kx0fAUIzNigsHhcpKi8RYVJLLC4v/EABsBAAEFAQEAAAAAAAAAAAAAAAABAgMEBQYH/8QANhEAAgEDAwIDBgYCAgIDAAAAAAECAwQREiExBUETIlEyYXGBkaEGFEKxwdHh8CPxUpIVJDP/2gAMAwEAAhEDEQA/AO40AFABQAUAFABQAUAFABQAUAFABQAUAFABQAUAFAEVpeCElR2E0yc1GOpiN4WTyz2lKkBwHykBU9KIyTjqBPKySIWCAQZBzB505NNZQp9UoBQAUAFABQAUAFABQAUAFABQAUAFABQAUAFABQAUAFABQB8lVALcydt41ZbtCcTif2ctAhaQVDGVZZgZZD61VdwlUx2NCn0q7qZajx67P6GlbtqFIDiVpUgpxBQMgjmCNqsa4+pRdOUZaGt/QRWXjuxuEBKzKjl5T79vzqJXEG8GnPot3FZcfujSNuBQBBBBEgjep08mW008M+qBCJx4ApBOajA9ifwFNckmkxMi/iN2GFwczp751Bdv/jaI6rxEy/B9nW+02lxRUhskBHy5GZVziYAPLpVWgpTST4IKcZS2zsbwCtLBc4PaUAoAKACgAoAKACgAoAKACgAoAKACgAoAV35fbdlDSnZCXHUtTskqBIJ6SI9aZOenA2UlHkZg04ce0oBQB4o0AIuE7+/a0LVphdWkdUhRCD/tioKNRyymMhPUXeIXsFmeVybV+EVJUeItlu0hrrwj6tH58afMYdYGY2IjOshcHo8uTX8OLXZ2HWFLlD9nW60M/JIIUPUFKsqTWzluoOnUuYzhzCWH7zM3N8AUNp/tT47PJ0reUdd+zm8vEs5bmVNKj+k5j2Mj0FX7aeY49Djet2/h19a4l+5PxdxALOuztyZW5Ko1wpBPsTE9JqO5r6MJGI2cx4t4reW6CH1pEAgIJTgIyMR2/OqniTqPUzrui07araqc6azxlrP7ju573dfYW++5iXGACIwhMmY0lWRptWo58nL9ZoRoXDhDj09BvwdfaGLG64sgDHkDlqP1pVmlW8On7yCzoVauVTjlmrvq/EMNgjzLX/DSNVE6emYq5OokgqT0vT3L93oUltIcOJceY9TmY6Tp0p8cpbjlnG5YmnCnyl1JJSCCUxInMTpPKkys4A+6UAoAKACgAoAKACgAoAKACgAoAx32pWXxLGP5XAr2Cqq3e0UyvceyZ+7eKH0MNuIOLAAhaFaEbEbg9e3Kqsa8oshhVku5u7hv9q1JlBhQ+JBjEnr1HWtCFRT4LcKikNZqQeZDi3jRtgqs7fneKYPJskZTzMZxVatXUNlyadv0upVoyrS2ik2vf8DGcD32bNZHnUpxllQKkHdBw4o6iCRVWEnCWpGV0+lGrXVOTxnO5rOJeJGrRdjzrCiUyEGRBk4SR7H6VYqVoypvBs2VtOjexhNbo43djSlrQhPxOKCR/UY+lUJbI7CpU8Om5vtuaG+rYMayg5NwlPRMeHHaCKZBZOK6ZW8S7mpfq/vInuC9CylyInAYkSJKkg5b5TUkoanhm31mrKFspU3h6lwaC7L9cbQpxiGllHhrylIBIwrHY5yZiTrToRlSb0s5ePU51KkVcvVFPL/30K3El5hFpabxFfhBLWImScgVqnckmmRi5ZbN2nbRnRlUa81TZL3Z/oSWx85fzCSPwoitjpaFGNClGnFcDzhi2TZnUzmJV7iKbNbnG/iamnUjU9VgmsdmThaLuYDgWG84Kd8Uc9hvGdSqGVlGTadRq2ikqfLWDc8G2I2l5VsdzSklLI66FUbAaD15CrVCOXrZDTi29cuRpxBxtZ7NKcXiObpSR5f9R0HbXpU0q8UPlUSMraftKWWIbSk2h1ZDaQCQ2nIAnmsmSNog94JXEtJG6zx7zb8J3Wqz2cBwlTqyVuqJklSuZ6CB6VPbwcY78ksI4W46qceFABQAUAFABQAUAFABQAUAKbyvtLDzTbgwpekJXsFD5TykZg9DUU6mmST4GSmovcjvrBaWXmkLQtaBmkKBKVASAeRPXnTa2KkGojq1GejLXPHvOV8POhLxbV8K5BHesmMkzPS3yK+InF2dzyEpUkkSOuRHYjapYvLwS0pypTUovc232X8SY1+CT5VJxIBM4VJjEkdCMx2q3b1GnoZ0t5oubdXMfa4l/ZkL6t6XH3lR5m3nSVcxiBA6wcVU6ifiSZvW1Fu3052cUvgfXCUH9pZ1C0wOshQ/Kn52OBpt0rj4S/ko3Xb4u22MEwcTSx1hQSofhSp7Y9WdzcqMa9Kv2ax9eCjwva8C1r+ZLUJ6FRwz3CcVR1Y7Gf1q8aoqmu4wZYCwZOSiArtiBPrE0qwkjlbS48G4VT0KNrutptzw2nC4s41KVEBKdkgSZIyk86flvfGxfueqTrxcGtjQ8KNAkpWAUkQQdCDqKfyY+dzN8S3b4VsUkSUJzB1nIEZ88P4GmtpReDsug13XajL9Ivtb+JRP6ypsUdHUqclzhe1RiJzSUQRzMjCPxpakVk5XrNWM6EU+exbt9tUo4SSFKOexAGs8qTgy+lWCua6jLjljCy8UWhuzqsrTgwqOqU+fPVKTyPvSxquKx2Om6p0mnKi6lPZxXy2Ed7WRdnSlToAC5woxeZR/mjRO5znbenUnGb8pxWM8DLhS1psfhWx5ONa1whJ2QD51gZCdk7UkpLWsdjT6b078zJ74SXPv7HTX+NlGxtOABLz5VgGyU41JST1gD2NT1Lh6cLlkd/SVvWdJPODR3lfTVis6VvuaJAH33DA0G5NWHONOO461tKtzPRTXz7L4mSR9qic8VmUlIz/iJmOojXXKag/N+43H+HZY2qL6f5N61awWw6ZSkpx+YQQInPllVrWlHUznJrQ2n2M/w1xGu12l3CMLDaQE5ZqJORJ2yByHOq9Gs6k36EFOprkzU1aJgoAKACgCrarchtaErMY5wnYkajvGfoeVRVKqg0pdxG0uSzUopm+P2WlWNZdBhBBSpPxIVMBQ7TpvUNfGjJLQtHdTVJcs5td15G0nw/EDNuZybeBgOj5UL6ERBMxOdUdPDWxZsb6VpJ29wtUOGn296FSH1pdIeSW3UZqB+pEZH0qpKLi/US86ZFzU7V6oyePg/Q8ve8EWpRBBQZGvzRv0napI7bmhP8NtUdSl5127fAvXdZ/2V1LjKpQFyhRiZSc0qjeJGWoM06FR5Uu5j0azt6jpzT0vZr/fQzdotebpIgrWskTMEqJid6dLzM7u20KgtLyscjDhV1SXccEBREGDCoBmOcHWKR7I886gsV5tepbRYZTeLGmLC4OwJUge5NKp4wX7+6lVoUnnhfsZm60YWyuc1ajcxp2idudOqvU8HR9Hs4Oiq1XzSfGeyLL1sUE4kmYGn3J1PXvRBLJk9a6RCmvHorbuhLZ70wqWufN5Ep7YsS/oPrVvw/Lg5zRsbm67YG8SicgMuvKOtVM4W4WtpUuqqp0+X9veJr5t3iQoJIzJxTMjlEZEd96akdvY9HVhLxNeW16YQjW5kT3qVLcs1aq8NssXA7/CH86T9RS1o8nD16znPL7F21trVaXhqVLKR2Jkk/raodSUEdN0eMKFCVxN4TNRc1zpbKVTJ+ZREQdko77mqs5tmH1HrVW8/wCOknGP3ZleIrabbbg0j4Eq8JHv51dsvZIrRhBQp5KcaTgsNbnxeVuDrvlybSMKByQnIH1zPrUWnCOusHC1oJy+LNlYWoQ244CQhH7tuYxYRJUeQJ2qq5OLwc5KSvLzPCkyheFrctCi+6vxFR8Xytg6JSPlG06mrDk5e0zu7ehSt4qEFj+Sbgy7habYhsiW0/vHeWFOx7qge9S01l47EHVLnwKDafmeyNTxrxUHleAyoeGn4iCPP/8AkfX0qKvXc3twcRLp97UjmFOWPU0n2dWDw7MVkQXFT6JyH96t2kMQz6lWjTcE1Jbmsq4TBQAUAFACriWxlxhWD+Ij94j/AFJzj1Ep9aguKeuDRHUjmJFcV6JcQnPIgFPrt6aVBbVttMhKc87Mg4ytaUMEOAeGsFJUROBerZI3TIj2qW4lhYfDNCxhVnXiqSbfu9O5+fbzewuJdRkU5EDlt3jT0qpRfl0st9W6dXjJ1p4ab5X8mwYfRbEDxB5wPMSfMJEYwY10kHWBNV6jcXgoUa130+amk0n2fDMtbrvU0sgEmM89Y+8OY6+8U9T7M6jp/WKNy8ZxL0f8MY2C3jCpKs0L1jVJ2V6Uxx3yS9R6RTvFqjtL19fj/Znn2nFLwhMyqJkZ9c+n5VajoxuzLtIX1Gm6Oh7Z37GvILdlS3iksLTB54h5yBykz6CqCkp1G0jnrzW5vXz3QwRaEj98ogY0pQonTykkf/KPQUu72KOptYMPi8gjIAkRVnueldNl/wDSp/A+G3IPfI/3pWWE004vhmftbBQ7h9R2OlaEJaonB31s6FaUH8V8Oxq/Hlhs+ntlVCa8zL/4Zwq1T4EaQvB4hBKSrASdCYnD7Z03vg7CNSL8re/p7i1eN247KwRkpKVJJ2KSVKRMb5n3p0annOJuLqdtUqUmspvb3COzfu1IH86R/wAhU0vMmYzeXk1FnaKrSuMpVhnkBmo/hVGe0UiWteTduqHbIw4jvUNtwnJSgUoHIfMrvnrzPSkp09T4LHSLVVKylLiP7mMszgbcde+60Sn/AFLGAfjNX1vFRL3U4JXb9HuFwISpYKzDac1dht+udJW8q2KV7dyqrRHg1N7otdpsy7U2iWQ4lvCDmlJgYo3BJCf6qgpUElmQyxkoVVN9iK8VFlnwEnMYQqPmWTKu8RA7VHGOqWTdsruVzeOo+3CPGLWtmzlrF4XiKxOLTPiODZAOyB7Ek61M5bYR0Ct1Kp4s92uPRf5KjbsHJOEHY+ZR7k01LuW0zvXBbpXYbOTr4YHoMgfUAH1rSo7wRwPUIqNzNR9R5UpTCgAoAKAPDQBzHjK2u3eVBtIKFLxtkjLCoytHodOQUKya9PTUx2Ze6T06nc1JqfptgzPHnFSn0MtfKlIc6kqHlnsPxpsas6kcS7G/0i0VspTlu84+RiAvepDSbUstnwxeTjTzRbkrnTXFO0bznT1Si4PJz/WqkZSgp8b5N7amk2lkON5KTJTzSofEg/rkap4a2OZuKU7WrpT25TX2MlaUFPnSPIdf5TuD05e1SRlnY7XpfU1cUlq9pckQcGfvS4wbimmXbst5KktrPlJj3BHtJBprp75RznXLWNSm6seV9x4u2o8BLTyRBSE4hMoUCcyARiGo5jrTcb8nEvBl3WipxTbacR1hBKh1MmCBPOIqXtqZ2fSr+CtVGUsYI7fZFsqCVxmARBkGevSYpyaksou0L6lW80HsLrckKKDuJHpr+P41PSbSaMrr2icYzXPBfu4ldnVHyOE+hA/v/emVY4Zn9GuFSudL/UhvYkldlwASpa1YQNSoYY/L1qvJYlk0rq9dLqEHnbGGS2N7FZFDdMenmIP40rWJGH1R6q8mIGwPECjonzes5VM29Oxn522NVd7fnWRqTA9c1H8BVGT9RnPJkeJ7cTaVD5UQlMchn7kkmtKhBeHsa9pc+DDCFlptEtwdVKn0T/k/SpowxIirXDrVHNjXhyz+MUspCyVKBUEJkkDbXIdahr5i8lOSeTrFuvAWOyIs8glIxuFOmNRlCB/pEf7U1T8XKVNfFk+HhRRzx+2n4hGIqmTqOX4mlR1nRrKdFOpNYyts/wBFU2vOTJPM86fg3fEwOeFrnXa30IGij5jySPjV6D6kc6dCOqWCtd3UaFJ1H8vifoSysJbQlCBCUgJA5AZCtNLCwcJOTlJyfcmpRAoAKACgAoAyf2mWLxLA5lJSUkdMxVe4jmBq9Gq6LpZ7po4fZmG3/Kp/w3dEeJ/DUBkE4hmlQ00IqnFYNrqF67aeNOzIbdcdpalK2VyN0wpJnQhQyIihTp5xlEH/AMnRdP2kJGLQpq0IUpGhiFpyzkTnuJkHYgVaUU4bM5+9uPFllGxue9YTjUf5Hf8A6OnqPhJ7VQnT3wv99xRdZzp6JduPcRW9ZQs9deR/MGolHO4U9VKSa2f0K90WBt5xbZKguJbSkjzxMpEz5ogjnBqWTkllHX3N7WoUIVYR1bb/AOorW67SAS2SuNUxCxHTeOntTqc0+SrT61RuY6JLD9G9vqX7C6LQysfMU40nr8w/3CfWia0S3OWuIqFRpcFBu9wEFtOQOpHzHmf1lT/BzuyBxY14lsqnmWVoIzSkz/RCh3lEUsWoclyyuJUc4MZmFKCvl+s6H2q0sdia4upVkhjcBP7O9yKgPcf4qGv7SRTm3Gaa5Q6+z60Fx1SSY8Ftxf0ikrUtsk91WdWam+SZa0hSwn4XEE9lQcX/ACz9arx43I6rbS1ciyx3aVSpwhtBiMUyoblKdSM9dKmk8I0LPo1zdcLC9WPbPbEJbWUyDoJifMYCvpVFwercTqHSKllht5i+/v8Auc/tavEeWeaj+VbEPJTRSbxEtuXYpxwJHlSAEAkancJHzGT26imeKorPLGa0l7zYW+zJsdm8FkgKcUnxHJ8ygJJE7JmISNSJqk5upPMv8F3p9CV1U0rCXdvsLX7SSlIGSQMpO5zJ6kmkUdztrXptC280VmXq/wCF2KqTGdOL6eC7Y7ltFo/gMOO+bDKUnCk6+ZWg1GtOpwk90ine3dOkkpySZ2a5LDZ7osuJ9aQ4R5lbqOuBA1IH9pNXYxjRjucxVnX6jW001svt72Yi+PtMtTiz4B8Bvb92hZPLEVAj2qvO4m+Nv3Nu26JbQjiotUvml8uPudH4J4k/bWSspCVoVhUAQQcgcQjQGfoatUaviLc57qVj+Uq6U8p7r+jR1MZ4UAFAFK03qyhxLS3EpcWJSkmCrtUbqxTw2SxoVJxcoxbS7lW+r3sraFJtDqAlQIIJkkdhJNE5wS8zJra1uZyUqUXlH58vO7GXrSpLCluN4ipHlwFXTM5Zn6VQ8RQbxwdRcUKdWkndvTjn/ss/tClJKUyFMJSkgzOCN5zMH8ajxw33OHvYwhXlGPHYzN6Ws4pBjmNqt04EcY7H1c9rIK88jGR0zmm144SNjpVlSuJS1vhdhkXREFRict/xqs0dRcdPoV6Phz7cPG6IWUkvICV4QVQlYB8qj8OWozinppRbZTqKVvQSnuksZX9Gk8UWpkWhAwvoOF9IylQ+Yd9evcUypTwso4m4hFTzDgXWtqG1ONCFZlYTvIMqA76+/Okpz1yxIhUtT3MR4laeC3pybjhS8sVnwKz8N0R2Xt/uT/yqldR2IXtMS26xFTpbbEqMDM5Zak8hT6dRKClLgWLwxzY0pZR+zoMpIJWfvqj4ugEADt1qtUm5vUxJSyVeDHfB8Zz7yw36CVH3lPtVurLZIdLdJETFqKVrBEkLUB2xGoJR2TR1nSLKi0qlRZfb0Pp14qOZJ/X6yqPB0+pPbt6EjRTPmOGdOU7TA06ijDZh/iJx/LJ53zsK1AMKMoSFbH4vUE61Z3qLnY4R6pbZLlwPlTvjLM4ZwzzO/pTZpQjhCTWFgsX1awpxKTnh82fM6f3qKnF6Wzo+gQipuUkUlOyaXB1jqZLV3sY1pBOEEiVQSEjdUDMxyGtNfIla4hQpupPhHQLbxq5YmkM2VlDTYySXPM65zcUkZIxHYyfwqbx2lpgcpZ05dRuJVavs9/4SMw8H7Z4lotDpwoBJKjvEhOQ3jQDvG8M5vvudHOtb2mmkljL2S5fvbFLFmccbLkHw0CZJhOsQmdTPKaRtJ47lh3NPVpb39Drv2T3OWmFWlzy+MBgByGAaKPcmR0jnV63jpWp9zm+t3catRU4/p5+P+DV2jiWyIOFVoaCtIxAmeUDOaldemu5gupFbZGSXwQCJz6H8qXxY/wCpjso+zUgpxO+rS6L4Wl75nQNjCSn90AY+HNJjvvWTc6m5HX03GPTM0ecc9853F/EaGysoSoJJMRBzO2c5A6RzqCLmu2TPsfxBmGiut/UV3EwU2gJVo4haU94mO+WlStZWxY6pVhcWstDythg40FuhXwvAYZOjqdMCv5hAg+h5gjLCw+DiZboxHEbIQ4QBv7cxV2g8oloyyihdyyCRsRE8j8ufpUlVZRs9NraKjj/5Dda8gdiMv13mqmNzqXVzEr+OU0/RnYz6tfyuL4Y8sl6hKwoHWEuDmCJSr0M+x51CoSSwzjpR3aGlkXhdAVpiAPIg5e1V2sSyio+co5zakYFKT90kexrZg8ovx3SZorjJaGFWSlLSfQfDp3+tUrnzZwRT9pDV1eFbuHNZV6wOX65VVW6inwi9HpledB14Ya9E9/8AfmVW3AJEyoj2qVwwZ0o4W5QVasENjXEVHuo5fSKtKOpZHxWdzxDmalbqJNRS7HadMjooxeT7DsUzTk0vG0jThq7U2pDinVlCcw0oahQ0JG6SciPbSirNUcfc4vql7+Zq78LghvC7S0kptOcmG1oP/ISPdJ/I06FRSeYGStnmJDYrIoZZYBni2I59+nMiic0/iLywvWxhHmUf3pIOD7qP5jsdDFNpVHPyrg0rCv4VRJ9ytZwMiowNp3/x1p0vQ6z8xTprVUaQ4ux7wx4qzhQfRSzyTyT1pjpajmOr9T/NNU6fsr7kTzT9qfSpKMGMYEA5BIEkqO/OTT8QSwJ0zqCtIvPyNc/gQEMNlIbaQVKUsAg5wVqByJJxGO3KoKnJTqXNa6uNfd8GTve9zaHMCCcCdMW+2JW3YaAZc5fGnpWpm1KpGwpYW9RmgasdptaQnE64okS44VYUgfK2jYemcbUNykcy25t57nRuDuA27NDixjd2KoMduVWqVvjzS+hPTopbs2kVcLARQAnvrhqz2lSVupONMQtKiDkZHQ58xUVSlGfJaoXlWjFwi9nymcE42YwWl5s/Ksj0/WdU4LS2jJxhmeN4qQU4pOEhSVpMKSRoeRjrUqp54LUK0l7Pz95plXiHQlSvItQlKtG3D/KdArmn/qoJRK9SKzsUb1CLQChyEPDRZ0URoFfnt1og3Teew1bPKKTCksIDK80rzdjPzbEf6co9edSScqj1L5D9bzlFC3OKbKW1mQB5Fj4VJJJkepJ9TT4wUllGpa9QcW9XDI7veBfaBSFJLqAQRIIKhIPSJp0otRbJa93FrY0fFnD3gr8Zkfu8wpIk4c8o6D6VQtbxVc058oymfNntYKGlE5zH+2P8UtSDyVHHEhbxLdpaKnoBQ6oqGclM5wofLOZHMVboVFPb0J47lFlKnC2U6giegGc/iPWlliKeS3Z2srisqS/1Dpx0qJIkZ5RkNdT61UxjY9At6EaUVCmsJff3kCRCydJTPbmf1zp6eVg4z8QWvhVlKKwpCdvzqKzuZq57KwZHsoHX8C8MZGk0alk1bPqEqa0y4JLShwkN4FJJgnECDBzBjkRvTYpR8zZJd9T1xcYfU1V2rCEJSMsIqjV3Zzjll5Pu/HEOMKDigkjzIUToofXMZZUlCUlPZfEfSy2JuHnXgCQjUAoKvhSr7xG8AmOsVYuFCXf4mxR6Rd1Y6oQ2fd7fuev2BZJxqQJzJKpJPMxmTRGpFLCLUPw7eN+ZxXz/AMHrVjbTmXCs7JwEJ9TMx0ApXUH1/wAPVFByVRNpej/kd2e74hxzNR+BO59vhT2+tVZ1cvCObcXnBYTa0NEgKBcUPOrZCfujpuafCO2RUs7rgRXqt19zAiQFQSM9PkHeM/6qmhpj5mWKFw6GXHl9zf8ABH2bqgLdBSk556n0/OpIwlV3eyGNTqvMjqt23W2ykBCY671ahTjDgmjBR4LtSDgoA+VLA1MUmRUm+ASoHQzRlMGmuThP212PwraHI8ryAQeZT5VDvGH3FVpw85DOGXk5wSFClWxHwfVivNxlKmwcTS/jaUJQrrB0P8wg9aSdOM9+Gu49MiFuMhKiSn5VaqQOXUDrTnDO/cRxye3kSDnuAZ2PUfreinjsEDyy2xJT4T3wTKVbtk79UncetLKDXmjz+4rj3jyHhLYcTiOWJKgRmlQBkEUjanF+oKSl8Tf2a+gpWcETPesKVu4vVgTJl78bcaWQEhbYMoUnIwc8wN9u4rVpKE1yN0L1LdivRFoQWnMsYCTzGgBHUa+lROlKlPVEa04vKHF5cMpaK/2YGRkUEySBumc55p9qi8dz2kbnQr6jRqSjU2b4fYzof1G+hqTSdjC5T4KtvfhCjvGH3IqWktzD67BVaKqP9LF9lXFWpI5JrJb8cIPi5FeiJ2P3o6fj2pmHLYak2sDUW3xm2Fn40oUhZ3VhWSk94UM6hnHSRVFggvO+Q2IRBX9E9+vSkp2+t5fAlOk5PLM74ylrBUSok9z6CrmlRj5TQo6YTj6ZNMy6CmM/c1nSjud/RqqUFh9iROEbTQTRSLVnsanBikISPmIzPYb1FOrGO3Jj9a6hGhRdOL8z+xeFvwzCFuk5YlKVn/tiKbGOd9l8jjqNlXrrMIN574JbNYQ6RLKG8OwmXFHTEVEykR+NOzLjOSer027iseE8fX9jqXBvBrTH71cLdOc5GJ7ZTV6hQXMmVY0XHeaNmKuEx7SgFABQByv7Tr7acdSwlc+FJUEqVGI/KQMiQB/yqlcTjJ6cnV9CtZQg60lzxt90YVNtI+BZRHJS0n3BqtxwbkowlykRXw4p9AQ8+46lJxALcUrCYiRJyymnRqTjwynW6dbVVvBL4bfsZG1WfAfKZFWoT1cnJdS6eraWYPK95CTNPMkicb5U5McpDC7XEuJ8BzWf3Sjsd0E8jqOvemTWPPESax5kS3dcONZBmE7ZAqP3Z0G+Zprrbbcmt0qxd3PVL2VyPXLDCMKkJSkfCmAQP7n3qq5SUsnXrp1rpx4cfov3E1p8nw5AU+Hm2ZznV+l06adSiseq7ESr0JGFXoTt09alVLHBzmBe/PxJPmGn9qmWOB6OjcR30JS4k5OtocSe6RP1n2rMVL/kaK04+Yx94W5T4W6ECWykKWDBViMJBG567b1djBRWGalncVYNQTJLO4UnCDmdcso/KoZLudlReGqecvl5R5amMciEhQ0UBE94ojUxyVr7pkLiL0xSl2aWM/QQ2tRxEHLDlHKrscYyjj50pUpOE1h9y49aShDaBl5cRO8qM/hhpqgpSyyFwTe5SslmW8sJQJJPtzJNPnONOOWS8I1TLzVi8rSQ7aYzWRkieXL0z5ms1qpc7yeIfuM1JFOxocWTCZJJJjTPOpZpI6Ow6pSjTSnJLHqMUhDacTkE7JnL159qgxKTxEhvevS9i3/9v6K7t5qdyExyH5CnKgobs55OU6ic92333I2nxGqpnWcvanOOD0S2qwUEl6Ehcn51HtlTce4s51d/oOuFbc+3aGhZ1O4ysDACYUJzBGhETS021JYILyFKVCXi8Y7/ANn6LFaq4OCPqgAoAKAMTe3BhxKWx4ZClFRQ42gkFRkwojMSSYPPXaqVS2edUfoXne1JQS1yi1w09n8V/X0MDxDZiyrDaLG0P5kBSCexSYNVXFp4ZDDqt7Te9TPxWTPPJsytEvI/rSofVM/WjEkXF165x5lF/VfyUDdKSslDhIjILEfUU/xsLgzbu9nce0Ubdcjic8BI5pz/AAqSncRezZTTYvCYyNT52Bs8WzQpCKXY0CFKU0lZMYsjnqU5T/3VOSxI7LpF7ZxpKlF6Zd89yPx1jKaTGxu+JJLbcqWx8QSrSpIRz7JRv68Y0n4n+/QXvPsrHwFB6RVmMKke+ThXzlEaVSNZjKedP4Y3hjewrNpZRZpAebxeDOjiFeZTc7KSZKdiCRyqOUVF6hHHLyVAVMIcZcSUqWpCgCNYIn8KGlNposW0tNWMiy0nzE8wKryex21CDU3L1RdsyBImoW9jShBJZfInvGyg2gSfKU4ldAkZ/hV2jLyYOL67TULjVHuhS84VqJ3UdPwH9qsrEUZCWDRWVf7OPDbEvKErV93kmqE14r1y9lcEc3sV7Snw8tXFanepIPXv2REt9zW8POMosym3W4QrMuD+KVbYdj/p0jXnVevKWdhu7Yns1141YnjMfKNu/L1NNlWaWIfUkWiC3GD1vQ2MDKBnkSch6AQfc1DGk5PVNiK4x7KM41IyO1XZdsHZ2lRygsl2zNKUYSCo8kgk+wzqJmnDbdnRvsz4SeNoTaHULaQ0ZAUlSVLUQRABA8ueZqehTerLMzq19SVLwoPU3708HYqvHLHtABQAUAV7SwFDNSk9UqI/xUUoJvl/UGZriGzMBpaX7cpKIzCy0qOwKJntVWooZw6j+GcjqdvUrS0Q3ZzC87gsRSVNXij+ppYB7lMx6CmrQtk/sW10S8xlR+6My4C0YS4hY+8kkg+4B66bimvTIjn0e8jHU4fRpjG7X0lRD6lNJjVKCSTllBIgRnNRSpozo0qj4T+jHdr4ZDicbL7TqTs4AD75/wBqalFPZ4+w1ylHlGSvC7Q2YcbKOoMpPY5j61MpT9cjcxZA++EJDY0SD7nM/jToxb3YIoLtBiAexqVQXc0KPUbqktMZ7e/f9xdaHFHJRNTxjFcIKt5WrbTllFSakIcFiyLzI5j/AKpskNkiVLikELSYUghQPIjSk52ERrlrFqCCoCFiR0PTtVKf/G2xYVNMhO0ohxaCc0Ej/Pb86Wa8qZ2XTbvx29+CwF8qi0l+rcwprMml8WRX8gIZJPxrwp7JBxR3JAntVm3TycZ1C9jdV8x4Qouhk4wQmT8o686mrSSWGUJyxsOy63Z50cfVruEHmo7noPpVTRKpztEixnksXZdg/ivZqOcHU9+Qp0pdokU59kMLW/jAAySDoMtue1QTkkRqTRXJywj22/761FlvdiZb5Ld32NIkq1602dR8IQ03D/D1ncUXXmcc5IRKk+Io/NkZwjpqTT6c5Y3WfRGnbdSuKS0qXw2T++Drd1WFtltIbbQ0MIlKQBBjP9GtiCxFbYJJ1J1HmbyRWq/7O3IU6kkbJOI/TSmTr048shlUiuWKHuNmphCFK7kCewEmq0r5ZxFDPHXZD+67Q4tGJxGAnRMmY2mRkdcqtUZylHMlgmi21llypRQoApXldjbyYWDloQSCKrV7WnWXmQpyb7T7mVZmkefE2tcaQchOf63rMhY/l5Zzldjf6HpcpPuYBx4nLIDQRvU2EdM5POxIhxLcHClSpznMUm7FemKz3JLbeiXBmgA6ZHXYDnS6XyiOValGGJf0fFosL9m+JDrKSRM/Dnz2B70q8/O5z1zRsLhPw35vc/7Jr0S8ytaHSQpJgzpPUaT9O9LHD2XPocjJLODNrWkHOCOc5j/FWcPGUOw8bHi7OPlUPcUKb7oFJ90V353EGpI4Y6JTcTUqJUy7dV2LdkggBO5qKrWUOTUsOl1LzLi0ku7GzdjbKSlQOY+Kf7VUdWWco3qPRrRQ0zi8/wDln+CHxFWfypJKTmlUxUyaqcnN9S6a7WfOU+GL7W+twlUpBJkwQCds9JqaMYxWChCbg9m19gQHGiCoKGLQnf1oai9kFR+Jy8ktttJdwoHP66U2K05ZHCOkmtNoghqzmABClp1WfmM6x2pkY/rn/wBBhcsZXVdARC1+gqKdVy44IZ1M7E9othUqBvqeQpmMIYkWFOgABJAganWq2ht5Y1o9soz0J9IH1pzgGB9daRIOET1zikUAwXr94gVZQjAQXVZiQCEgfMQesQO9PinybPSLGNzUzN+VGfc4ltjhJW+4udQpXl/2gYR7U6UpT5bOzl0u0nT0OmsfNP6ly77WVnCqUqiY1kcwagccHLdW6H+XXi0fZ7p8r+0dQ4L4Z8MB50ec/CD8vU9T9Pwu2tv+uaMelSxuzYRWgWD2gAoAKAFnENzN2tlTLokEZHdJ2IOxplSCmsMsW1xOhUU4/wDZ+eb6upyzPFp5CkQciQYKdiCNRWa4SXJ2kb63qRUsrH7FddkG5PrTdTLeiLWSH9nGRBzBkdxmKXUyGpQhOLTHj/FriY8qXUkedCs8Q+ZJ5jlRCmmcHf2U7Wq12fDLXETTV5RaAt1KykJgkZFPylOkgbjWnqrKDw0Ucy5MJedyuNHZQ6ZfSrcKsZDozTFhSRqCKk2Y/k9x0YEwfCxTkKmaiwQ3ZUD5lyT0BM59Yis+r5pnd9MXg2cX67kiVEgTpULNJNuO/BUvJI8M7cuh/QqWi3qMzqkYO2al8jPJYURiCSRMTtPetFtdzh20jTPtIFkDQIJSMUj72ZMe5FVt9eSrq8+TM44zqxjJY5Oq8I8KMtNg21H71YBS2I8iToVzqs/d2HWs64rYlpRWqSjnDK9+WuxFTiQShScSPCaAIlMgKGUgkiSM6ao1M5wOjS1vEU2/RGdsdqaTAcad7ykT6H86dOEpcSQ+ta1aP/6Ra+KH9ltVjIzDiT1SD+BqFwku5WZfsrDS/wCG4g9ND7HM0m65G4LLLSU6Soj2FQSrpcDtjOcXmX0E6YIHXMz/AGqe2zpZ1XQZU8NN7+hQYeSnOpe51kZRS5NRwOlNptzKVKDeBQcTkZUUEHDyzz15Gpaa1TWSl1Os4W0mlnO3wz3O8VonDntABQAUAFAC6+rx8BGLCpR2ASTn1I0qKrU0IbJ4RzO97HarYsqcSozoMKoA6ACs9uUnki8SRURwM6BGBfbCcu1I6dR9i/bdUubfaO69HwUbRwQ4VFBWWhhJxKQZn5QAYy1k0RWH5kWqv4huZLGlIx9/cFWhglSodR98aes6HpVqNdcNYMmdd1Hqk8v3ie7PGS4kNKWgkxImPXY0+po0vOGT2tHx6qh6mitdqWokKhQgagAzuZFUlL0Olr/hui3mEsCt1mdBUsZmFfdJr2q1PePqv5Kb9jG4qaNQy1MoOWeKmUskkZepoFMotFnWULIWyAfDjNQjUdJyqrGMoTy+5uX3VoVKcKVNPCKhtqkpEtLEcxS+DqlnKLkOuwjTS0v7Cy2WtS9ck8v1rU9OnGJkXnUKly8PZeiPlu3qACfl0inuHczpU1ySMWuD0psoZEcMmt4PUlLgcQ2jGBiLqxiKMzGBJ8oPWKrVJyjsQyk+Cey2N5u1JcddxIxFc4iVubwE8ydScutR+Rx43GPS0ULzY8K1kpzIAU5/rXKlgdgofWnOWqOGdT0GjKLVXAzs9kS6kkaAT/gjnVeKZ1d1Rp1oaKiymTs8PqgGUjoQZqCdxpeMHmV9beBXlTT77F+zXPGs/hUbr57FPA9sF2uOmEoWTzgkHudAaZGm5vyrPwJYxk9sDFPDhdGByzqUOoiOxMQauUaNRbaX+xNbyq0ZqcOUSv8A2S2ZWaXXUfynAqOkxWh+VXOTpafXaqXmgmNOFvs8YsbvjY1uLAhOKAEzqQBvGVSU7dQeSC76tVuIeHhJd8dzYxU5lHtABQAUAFABQAUAFAFS13e24QVpkgQMyPwNRypxk8sa4p8lZdwWciC0COUqj2mm+BT9BPDj6CC9uBLKAp1pBQtKSoAElJMH5fyqGdrDGVks2TVKvGaON2zChbgg/EY6Daap/A9EjLEcsoeHI6UucEVSlGpBqXBK/dasIJWgSJjEJ9tabG4WcJM82uoQhVlGm9s7ETXDa3IwKSZMDYnsDr6VL+aS2wQJsoPWRdneiYWj4vXVJ6RrUyqKpEc3lbk/FVmWt3xkgpK0pKkZ4kmANNYOvqadQqRxp9ApyxsxCixrUoCDJIAnmdNasa12JdawPbvsjC8TTfmcTniOjoHxAJ22jffaq9SU4vV2InKXJWtfDTqXghA8q4KCeR2PUHKnq4io7jvFjjc1v2bWTxbQqzOEJXtOWLBMpHWPoDVWrFyacO4xQUnsbO8+EHLOS+4QoDcHIcgeQHOqtSNelvKO3u3FdFmCvC0jx3FpOKVEzlE7jtT4ycllnofS8/l4px+h8IW4VphGEqIAAyCp27zFPwW5VVHeWy+KO13NwkjwW/2iS4EgEJJSkQMhA5c6mj0+nJZnnPxOC6hKlWrucVsPLNcrCPhaT3PmPuZqeFnRhxEqqCXYYJSBpVlJLgce0oBQAUAFABQAUAFABQAUAV7fbEtNqcXOFIkwCT7ATTJzUVliN4WTnV5/aSpRhhGFPNUFR9NB9apzupfpRTlcv9KFn/mdqVo6R6I/uKrSuKnqRePU9SC08VXkB5X5HPw28Q+kH0pVdyezl+39D/Hm1yUTf1vUnE7a1pSZCQClOKNdBkPSklcS4yyWlN51SlhFVyztOQpxxJVBxYUqIJ2Omu1R6n3Opo/iWjGCjJPK9OD7sl0tnNXiKjQhKUpA5kqV9ainV9GUr7r07peHSi0n9SJV4WFo6FwjXCJ/5GB7TSeFWkv72KdLpdzU304+I1svFFmKFYBgKRoUacj1E7TUf5evqSeEvduQ3FlOg/OvoYu97tXh8dC0vtrJ/eIn4vmCgQCDM1pwwnpfYqSEj6nVqnMnn/mrEVCIqwj6asqwZCDjj4pJidSBsetL4q9RPEJbts5bcQQnMKBmRl6coqOc9SxkY557nZ78YB8FVmGJwKAKEnUH4pO0f2rLq+aWlFqNByxgwnGdhVZrZjSQhww55D8BMGe8zVijJ6cSNGw6VO4m3+lCW+L1tFqVitDzjnQnyjskeUegqz4rZ0cOnU6fCKTLuBSZ+HEJMkYQTmcuWtJpUyK8/M0o/wDDLC+GR9e1wKslpQHC44TDjakrAQtOyknDtlrmMuYNDdSCxhfI5a4v68niq8r44+x2W4OL23EJDgWFQBmJn2/IVJTu1jDK0biLZqwavInPaACgAoAKACgAoAKACgAoAKAPCKAOfca8DJUC9ZkwrVbY35lI59N9utGvQa80PoVa1DO8TnybMaz3JFJpjGzNKTVebHJFpV3tqOJaATz3qLxqiWEyRLJMlptHwhI9KhlOpLljsRQo4peUpsJBOEnzdfujtNWbRLVlnTfhynQnVlr9rsv3MghmZgVpZOtVPHCPf/SitQAJkkDIU5VtKMnqVspUXLPB13hK4EJszdmCceZWtREIkmTBOagMhkM6hjcKpPTHdnFRhqJ3uG7L+0KbLIyTiBSYk7iNsqrTuWpOOOBXRiQcUcKpwNBgYW1LAUrcSQBPMZml1r2m9ha1PMVGC2K9l+zdsOYkuKVhM4VFM9DASMqkVdy2iOp21NYbb+xoLqZbacKF4krGgIjriB0OZnLLmKrusoy82S1KrthC/jzg82r/ANw2r96hEERk4B9QoSatxllZW5qdL6krb/jqLyvv6HIH7PhJByIMU5M66KjNalwQOAAde1ORHUSisHdOA2WrXddnS8gL8NJbz1GAlIg6jIDSr8IxqQWThupUVG4kmud/qaGw3BZ2iChsAjQmTHvT40YReUigqcVwhnUo8KACgAoAKACgAoAKACgAoAKACgDygBDfXCrT5Kx5HDqpOiu4371Wq2sJ78MiqUlMz7/Bb6fgUhY7lJ9oI+tUJ2E+2CB28lwLn+GbYDAZnspP51BKxq+g10ah43wpbDq2B3Un86b+Rqv9IKjMm/8AA7Q4ClwtpScj5iT3EJ1HepaVhWUs7L5l2xnUtqyqL5mWvLgV+yQVlKwpWFJRJJJmMomcqsVac4cnYx65a6d8p/D+jccFcCiznxrRhU4R5U6hAOpOxV+FWKduksz3MjqHVPHWinlLv7/8Gsswlal/0p7DX3P4CqdGWurKX0+BkYEt9JwuLcGoQD7Gs6svOxGi9ZMDzZbUJQ4nEBzSrUe/41JbtNODFXAqsKlKJs7iiLQz8Dn30/KTzkZEdDUUo4ljuIvQbNOpdQUPpAUMjynYg7VZhVjNaaq+Y74kabK6yfIcbfI6j8xTXbTpeak8obwYPizgpdotSnGIQotFWBXwrUkgROxIJz/lFWI1dkpLct2d/Wtto7r0fAhujgy1WtBKEtpwrwKxlSSk7mIOnLWpqUHUzpN2l1+EovxItP3bnZuHLnTZLO2wkyEDM/eJMqPqSa04R0xwc5c1nWqOb7jOnEIUAFABQAUAFABQAUAFABQAUAFABQAUAFABQAUAeRQB7QB8qQDEjTMdKRpPkD5eSSCBrUVeMpQxED4S2E6dBVOdKNOXl9w5CW/xCVnmjL61l3GVMVlG53SGU4c1NBJjcgjMfjUEW4vKGok4os8pbtbeZRGIjds7/wBJz96u3EPEgpxFaL1idS8nOMUQeSgf7VWptT2fIp82G1KQstwVJSYBOo5Vfoa4bRGuW+ButlKxmOx3FXXSp1o4kgPthhKJwgCTJjc7k8zVmlSjTjiIhLUgBQAUAFABQAUAFABQAUAFABQAUAFABQAUAFABQAUAFABQAUAFAHwtNQVqTnjAqYsvqx40K5xAPKsy4tdbyLkS8O3W405KiVJKMJJHLME8zr71E7bSsjY7sZXQsBbtnVmkElM6YVap9CT70ts2swlwOKFku9xpzCkkpSfL22n0ypY22G8Ia28mkQzMEiDV6jRkluK9ywBV1RSEPacAUAFABQAUAFABQAUAFABQAUAFABQAUAFABQAUAFABQAUAFABQAUAFAHhFJpQBFGAPAgchSaI+gHoFLhAe0oBQAUAFABQAUAFABQAUAFABQAUAFABQAUAFABQAUAFABQAUAFABQAUAFABQAUAFABQAUAFABQAUAFABQAUAFABQAUAFABQAUAFABQ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412" name="AutoShape 4" descr="data:image/jpeg;base64,/9j/4AAQSkZJRgABAQAAAQABAAD/2wCEAAkGBhQSEBQUEhQVFBQVFRgYGRQXFBQVFBgXGBUVGRcVFBUXHCceFxkjGRUUHy8gIygpLCwtFR4yNTAqNSYrLykBCQoKDgwOGg8PGiwkHx8sNCosMiosLC8pLCwsLCwsLC8sKSwpKioqLC4sLyksLCwsLCksLCwsLC8sLCwsLCwsLP/AABEIAPgAywMBIgACEQEDEQH/xAAcAAEAAgMBAQEAAAAAAAAAAAAABQYDBAcBAgj/xABJEAABAwEFBQQFCQUFCAMAAAABAAIRAwQFEiExBkFRYXETIoGRBzKhscEjJEJSYnKS0fAUc4Ky4RUWMzRDU2ODorPC0vElk6P/xAAaAQACAwEBAAAAAAAAAAAAAAAAAwIEBQEG/8QAMhEAAgECBAQDBwQDAQAAAAAAAAECAxEEEiExBRNBUTJxgSJhkaGxwdEUQuHwM1LxFf/aAAwDAQACEQMRAD8A7iiIgAiIgAiIgAiIgAiIgAigbdtERVNNgHdOZOcneBH6yW/Zr3Y4DEcJPHTTj+agqkR0qE4xUmtzfVG2M2nfUtdajVP+ITUp8iCQ9nkAR0KuFht7arSWTk4tMiCCOIXLnUzRtL3tydStDwOmI5HlklVZ2tJCZJxdmdaRYLFaxVpte3RwnpxHgclnVhagEREAEUX/AHgp/tYswzfhLidwIAIb1gz5cVs269KdHD2jg3G7C0byenAbzuUcy77DHSmmlbdXXkbaL4p1g7QgxwIPuX2pCwiIgAiIgAiIgAiIgAiIgAiwWm2spxjMTpxXtK1tdofDQ+RXLrYlldr20My0r3vAUaLnnkBlPecQ1vtIW6tS9qGOhUbr3SR1GY9oCJXs7Hads6zbXKLRqHtCSd8zz3qWp1wQRx/9j2qBBIJI3ZxyWF97w5Z17bnoqlNTRZdm7T2dd1PRtSHAbhPDxkKtbYfJ26o3QVIPi5og/iB81MXc0vNF41GIHpEj3e1QXpNf84pu+tRE9Q54UKc89Be4xMS1NKa3a181oXLYi0zRLTrr8D7grMuc+jO8y+oWn/ZunqHN/P2royv0HeBVCxWu0CnTc86NaXHoAT8FlUJtlacFiq/aAb+JwHulNk7JsZShnmo92cw2Y2iDbxFau6B8qXO6se73wAOgWa8L3daq5rPkN0Y36rAch13k7yqrZKWOo6fVBz6ZqUFpnpuWb0t6nunShzOYlrbL5L3Fgsd+vsrwaDRiqDDnODLPGWiJMFwknerzcW1tOs9lKSapaS4hsMBG7M6xwlcztloDWtO8g58NAD7CfBSnouompa31NzGk/iyA8j7F2nOSkktjPxuDpSoyqyWqW/d7I6yiItI8iEREAERVP0gXvVs9Ok+nUNMF5aYaDMtkTIIgQfNQnLJG46hRdaoqcd2WxFzu6/SPUZH7Q0PYf9RggjmQMleLtvanXZipODh7R1CjCrGew7EYKth/GtO62NxRd7X62iCAMTxu0AneT8BxUoqbtdSLKuP6LwPMCCPKPairJxjdEcLTjUqZZEZee1HaubiABbIyy1iZ6Qtqx3jIyPw6EKt22Hgxr7R0UXSvepRdhqd5o0d9IBUM8m7s9NHDU5Qyw0t0Oq2HaDdU/F75UHZPS3ZX1jTe11OnJAqugtPNzRm0Hx5wq1fF/wDzSoWkEuZAIMSHZT5TkucWkOaJcCAdDu802NaWxWhw2i1KVRP06e8uNr25pmo4MpuFOcnSMUTkcOmkb9yG0Yoe04m8fgea5l/acdFM0rVXp0u0A+SJwu8Ywlw3A7iFGcJDJcqrBwjdNdd/idp2ZtJ7PmP0VC+lIFj7PIg9k6fxkx7VpbCbUDEATMQ7PXDOfl7lIemJ3y9D90f50vDwcack+5hY3DywzyPVPVPufPoitQFpqtOrqfdPQguHiI/Cr7e+0YpuwMgkancDwHE+5ch2StLqNYOaYIaTPWAFPOtLnkwfE+/qmc5wWVDeH4RVvansXGz7UPDxOFwcBlMEE6QRrzG6VC39etSpYrSK2TqFRtQj7AMFojUCQQeBWvYKrGET3uJkjLlByU1UuenaqVUYnMbWpmk+CHQIgPE5yMvJdhKU92XalOnQeZR7a+T+6+xyV9YMBaNSSXHi7h0GngvuzvkgDeQFsXtslXpVHtcW4hqBOZicjwOo5EKIpXiLM8OqDvDNtPe530cuE71xrobFDF0pK6Zv7Q26apa31WQ3llkf+afJdd9GuzzrNZA6oIqVjjIOrW/QaecZnrG5UXYC5mVLXTDx2hb8o8O0D41cOuYHRdnTqEE3mMfiuMuuRB+f4/IREVs8+EREAQO3NV7bvrmm4seGiHAlp9duQI0kSPFcjpWmtWp4a1eq9mL1XVC5sjfnJBz3cV06/tt7G3HRq9o+Za9opuHUd+PYuXC0U21Xim/EwnIubhOehLd3DLKRkqGIkm9Ger4RRlGm1ODWt02voSFGw9m3ukx1lZ7BXqUXipRyzzDTE8fH2HeomrbyyRu4HRaZvJzDiY6Dw3FIUdbo1pRbTUtbnQbn9IHZ2hzaxmlUdO+aTiBiyOeEnMjnIV7t9jZaKJaSC1wkOEHo5pXDLNbm2x7GtbhrkhuR7r5OQIOme/dJ3FXPYnal1nqmy2mWtxFoLv8ATfOYPBpPkeRKs06jTyz2Z43G0P09W8dnqvcRl52N9nqmnU1GYO5zdzhyWjaqYe106bzuH64Lqm09wi00gIBewy0nLq2eB+AXNL5aWUqjCII+jERBBOXgk1Yct26D/wD0Woppa/IrVbKm6iRqJbGhII06x59Vosr46QY45hsdf0Atx7g5sHLgfqnj04qOvaxPoVG4xGMSIMg6Zg8IIPiopXNfA8QjU0luQ1W6miqDADZzbukZiBwPD81NWa0js6lM5teNPP8AofALLVuyQMZzjMNjLliXx/Z4DZZjLhqDDpbpIgA8FJzUkaUMPym8sdGaezjalOqIzLXEcsO+eUFX/wBJbi6vRgEhtmpScyJJcfDKFR7nrgY375IHhAKn7Dfhce+ZnedeGvTJdbep5riso2hTj0u/jt9DFd1fCHHmB4Af1KlKdpOBYrddVF1IvFZtAAyS71ZO6BnPIT0WrcdvY4FhIdnk8TEeIBHiAlSV9RuArwjDItzbp1TiiVatma7u0a0Ewd05KuPoAOy4qx3Yezs9Sp9Ijs2feflI6NxnwSoSyyT9TSxVRLDtsyVLELZa3VHGKZfrMDs2DMk7hhb/AMyqO1lWyGv8zstNrye7UDCajt3aZ6DgInedwU1fFuwUeyZq4YXcIycQeU4ZG/ABvKhbHY2tJcc3HVx9Y/kOSnRqNQzPeWp56hhqlaXs6JdfwWTYGl+ytc4ND6jhoXRzMkA56cF0WwW/tKTHuGDF9FxgiTkOp+K5Xd9udMU9SDB3D7R4x+Stdx2xtKi55Eik0vJOsgEnM6ZZK5QqdC1iuHxpw9nf5l0URfu1FGyAdoSXn1aTc3u8Nw5lc7vnb6vUd3HlvBlOWgcMR9Zx5ewKMo0nl5qVCX1HZlxMlSliOkSrTwE6lTlprTfsvyzst32hz6bXPYGOOeDEHxwBcBExrHmVsqjbCW+azqc/QJwzvlsHD0lXlPpzzxuIxNB0Kjg2RN9bL0LUPlWDFECo3uvHjvHIyFzDaf0X1qUvpTVYPpMEPA+1T3+E9AuyouSpRlr1HYbH1qGid12e3p2Pzgxzh3Kmg0f8HcOvuWnbWli7ptpcdmNmr1n0242U3ODgSxxIGQcW+tnGoK4Jb6pEAEYctDLfCRkqsoZXY9HhscsRBtLYlNkWBr+17Q06v+mQASPt4TqN3mpvaK3VK1Rr6zGtqkYTUYD2dYDRw+q+Mi0xoFRyZMg4XDQjIZbjGnVTV17VlvydcSDqSJB6jf1CVUU91quxgY+lUU809ns+nkdI2H29DQKFpfloyq7d9h54cD4cFZdpdmm2pvaUi3HGRkYXjdmMp5/ocgqWXG4dlmHnITl58uKtdyNq0DFO2UxGvrhs/VdILT1IUlVzRyyV18yjCjUmm4puxU77ul9nrmm9pboQCNx4biNRlOiz2yyl1NjiSS0BsHPIZiOGp058Vd72vClbafZWpgbUae5aKXeDXc264TlIznUblRryrupQxxGJrxmM2uAnMHeCD7Umdm1kf5I+3RkpWs0RdqZUZngdhdo6CWnodCst0XnhqSZy6qdu+2ANfSdm13fpng8cOREjxChrYe/HiuRnf2WjbfG6uXWKNO3gFz3gAF7pOUSN0xqchnvX3ZKMQvqvSyEmBxWYD5PL1jkPFMvoYrlOtNvdvt+CGveuajoB7rch8XePuhe3PTc2p3eBy4/mVms+EnITHKfYtulaSHgtyIPD3hdlOyypG5heD1WlUcknulv8f6ydsLnaua4BnedLTlwnxIHirbfVRtLBTJ7tBhqVPvFuKPBoA/iK3drL1NW66FTQ1H05G6RikcxiC5/tjexZZyCZqV3YnHeWgzn1dHg0qvVgrqnH91vhuylisXOo8slbL9T5bbTUdLjnmT1JJjzJW42qJiMTuH0W/eO8/ZHsVestocBGjuPD+qkqVqFOCdPM/wBSm5LGtQqQUFl2Ra7rAYCBm4xn5+QURtHtc3szZ6BBafXqfWgzhZxGQk748VAWy9X1ZY04Wb+fJ3Hp5rLY7ua1uN84eMS5x4NHHL9bpp5VYzsTiXXlkper/vQz3NSkFxa6dxOk+8k5rdfa3eqwZ/W3dOq1LHajWfAe2mwDJs4oz3kZStwPYwiaoOYxROJwnNrSPUnSRnmoNM2OGRUKVrfK1/48/oWXYS4K7qzarnRSaZmPWcNzeOep6hdMCpN07aVnlrKVjc5mQGEOY1o09ZwwgeSurTlmr9BRUfZMLiUqs6uaqkuyTXzseoi8c2RH9ParBmFI9Jt5kU2UGkRUkvH0oaWlscATPXCuQWqxtBIgK1bZ7POsVoPeL6dQEh5JLmiYioeMkAO39VWKriddVnzbc3c9rgKVKFBctp33dt/PyIypZRuXxSsFR8w0kNEk7h48ei2KzDuWGpebxv03bvLQeC7r0IYuMstoJa99voWPZuxOoMqPeRq1rBIcMwS545wAP4jyW6bW2vaqVBzfkm6gOwyQ0ue8nqCOMADJRVz3yypSeIwlgkt3ZAiW8t0blP3rcD2WihWogGmWU2uMgEEgtLsOpBDgZG8FVnfM79BWDUaVBLZtv0f/ADYuTNn7JVZ83Jp1GiACXEcgcW7mDlKrN7XOazHhwIq0tQdd+YPDnpmtm0VSwQyqdM4GFWLZ+2fIGq+C9vdHQZNkoVpvtYr4ilJUWpNyT2vumcvsVFwfB3Fe1gDVJOgaPipvaaq01u0YA1x9YDQ/aHP9cVAXq6JjePYJ/XguLWR56rSdJuMiNtVcvOHST5CZ+CnLHaGimYGTR4mBvVbBIE8THxUhZnnsyC5onxKbU0Vj0/A6MVTdS2r+iIm9by7FhI9Z7jEZamSf1xXtivbGMROkSefNbrKNMjC6XcSQM/NQjruNGq2mHBzD3piDro4SY81KOWSs9y9WdanUUlrHa3Z/yX+x29z6LKTnHBTdiDeBcQ4j3eR4qu3zXNa0TBMGGMGZyyEjjqY4krP+1lrCRu953qcuC72UiJ71YiXO3MnVo84J3nkkwWVubMrimFpzrKFLxPWXrt9yKp3DUZSdULoOuGJE7hIzLumS1MJObz+uAXRG0jlmtgVWx8oQRzAPvXYyl1Kr4fJRyqfy/k5xZ2Bz2tkNbzIAA6nerK620gyC4PEQGsbiy4Twy4qTvXZ6xV2gNcKNYnJwbFMn7bch4iD10VQvK66tmqmnUGcSCM2uadHMO8FSlTzdfgOwnDoy9mcmn22v8Sco22kB3bMXfgB8hmpG43trVG/sxFGqTGEuIkx9AimW7jMncqpQt5Zqc+Csex+1Fno21z64c2W4A+BhDjGI1BroAAc95KXGjFSWvzZdxHD6caUnBO9tLPV+he7NTvJhzNOqPq1C1p8HsHvBVgoVqhaC6mGu3gVMQHQ4RPks9OoHAEEEESCMwQdCDvC+lqwhl6v1PJBERMAwVLExxcXNa4uaGmRILQScJByiXFUbaj0XU3g1LIOzfr2U/Ju5Nn1D7Oi6AijKCluPo4ipQlmg/wAH5rvS7qlFxbUY5jh9FwIPt1HMKItVLI8V+n7zuilaGYK1Nr28xmObSM2noqPb9l7vsj8QpOrPGeB7/k28MWWfQyq0qeTW+hvU+JqssuV5vdt/BB0tnLNXp0bRTZE0mggQ0ugAFr8u9pHgt61W8ZAtwQAIDe6I4RoPco/aHb4uLWhjO7k0MbhgcAczHLRYLPtEx4+UBYftCPI71TmrvTYdCE1FcxfMy1u9kDIJAkZ6nerJiizkDQOyG6AIACp1rt1FnfxtBGeR1jdA16KJtHpHqOhhYwM4gOB6nNEKbsxOJxdOOVSexu2+1N7RxJgERxgyI9qh7dWxP6ZLZtF5NqUQ3CBVa8kuH02OiJ5tIjo7rMWJlTjCxgYutzql1seWqyw0HmcvBua131g3UgKbshxDEcsMjlBw+3JalqsrKmjWgEfVEx1GY0Qpa2Zo4LiHJgqcvR/1MijbwM/JYLMHvqF7mkTkJEZKe/s7C2QGjMCAIOcx7vasdsJpvaxsFzmg5DMSTA9ikpJ6I1J8QoWTc726JGexWXERjEgEHPiJju79TqrDZxEnQnPmou77IWxiMk/qApmlZ8kiWuw3D1qc454xtf4+rJO76BtDXUQYcRLTMEOEnL4jhK+LmqYBLgDxxAHzJWGxjA4OGo/ULA682ipUaWOMOMaAZmRPmi+i7jrZsyWz1/P2N69b9LrR2TmMFIsBaW54h9cZd1wcHjLhnKh9rB2dIB5ksqEMP2SCXAciQ13KTxUtQrOqHCezwSNe8RByjugjoFStsqLha34qhr6HHAaAXAFzQ0EhsEkeATI3k7sjC0Gopbf349yKfWJM7/1kpezWttaGVYDtG1N44B31m+0KJslIFwD+62RiIwlwG+ASATykLqWxezF11SDiqVKgz7OuWsB4ENb3XjlJ5hMyKTsMq4jkwc5JvyRZfRnRrtsQFcQ3EeyB9bs+J+yTJbyPCFbl41oAgaBeq/GOVWPG16vNqSqNWu7hERSEhERAGOu4hriBJAMDnC45f9avWrQ1jwA4y57XNEiJ11dmPMLs5XML+FUWyo7G3EaoLW1CYLGgjC3mNwHVVcStEbHCZ5Zy01sQFm2dwuc57e8CMImQSd7uJHDQc1r2+6TwU9St5ZiNXMySCAIAy5rXtW0NnOReAfH4BU0bXMcnrqVCpYSJBEjhuVXvWyOZJAls6jOBzXQ61Wk8914dwAMknWAOOShf7m1nSZLZMxiBjpMqzSUnsYnEaana25A3NXlpcfujpqfgpAVQtj+4lUZdo1o4f+lkp7Fu0NUeR/JMdGT1MpUZGvUtPcLRuBcfePYvm6rRiY3jhHuWGtWbTNWmQTJc1xxHoYhuWiwWW1Np+o3zc4/FJ5ejRcXD60rOxL/tMzw7RsfwghYLPaW46td+e4cmtAAA5krXo3oGiBSpka94Pdn4v5qb2Srsq1yx9GjhwFwDaYbmC2Dx3lR5Y5cMqJZm1oQtotLnsxn1iTAE5DcBCntk71EObaaj2n6E08QHN7wcR4RGXHcroKDAMqbB/CF8uPAAdAAmqC2aCnQlTd1I1bFRNR4bTLKhOgFRgnoHEH2Ky2HYPEcddwBMd1oBP4jl7CqxVxSCDmMx1Gi6y05BShRgTxOJqwSSe5oWG4aFIQym3MQSRiJ6k7uWihbw9GliqknAaZP+zdA/CZA8FakT8kbWsZ0a9SLzKTv5lEPodsZ+lW/Gz/wX3S9ENjacn1//ALG/BqvCLnLj2HfrsR/uzVu27m0KYYzFA+s9z3ficSfgtpETErFRtyd2EREHAiIgAq7tJsq20ScLXTEtdpIEYmn6JhWJFGUVJWYylVlSlmjuc4dsFUiBSAHAvBA8yqltNXFjrGi6mDUAB1GHvCRmNV3RcJ9LI/8Ak3/u6f8AKq0qEY6m3gsXUxFTLPaxF3BanVbW0u+q/IZADCdArkGKl7GibYz7r/5Cr52Was0PCd4grVF5fdmqaMlfdOzrZZSzWdlFPM6xyO/acWqsP94/+YrTwqV2oZFtrj/eH2gH4qMVB7npKa9heR4rFsJ/m/8Ahv8A+1V5WHYP/Oj92/3BcCr4H5HR8K+XNWUuWMuUjIMQpCQulN0XOqR7zeoXRk2BSxn7QiImFAIiIAIiIAIiIAIiIAIiIALlHpR2bNa0mpT/AMQMaC2cnAAxHA+9dXVJ2qd85P3W/FLqbF7Aycat12OU7ItLbawHIjECDkQcJEELpBoqv37RbTputTWjtqQGF2cGXNb3gPWyJVXqbe2s/TY3pTb8ZUac1FamvXpyxMlKPax0kUlsU6a5I/a+1n/XeOgY33BYH39aHetXrH/iPHuKnzkKXDpvdo2tr2/Pq/3x/I1RTLO93qtcejSfcuj7OgGzUnHNxbJcc3EycydSVvvcqz1dy8q2SKhbbT4HMGXNXOlKp+B3xCsOx1y1qdpD30y1uFwkxvGWUyrYCs1m9ZSirtIVVxDyPQ2RTPJeGjzWVfJcrfLiY/OkfVlojG37w966CufWd3fZ94e9dBQ4pbFWtJytcIiLggIiIAIiIAIiIAIiIAIiIAKj7V/5k/db8VeFS9rG/OP4W/FQqbFvB/5PQqO1J+Y1ujf+oxczXS9qP8lVHHB/1WLm2BVz0mG8LPlegr0tXyuFo6Zs075pR+58SpCoMlG7Mu+aUfu/9zlIvdkgzJ+JnlNZaHreawsX3Rd3x0KZDxIRV8LN2V8kr5Ll8OqK8ZljPZj8owfab7wuirmdhd8tT++3+YLpihMTV6BERQEhERABERABERABERABERABVHaijiqkjUR7lblWL8/xneH8oXUrk6cnGV0UHaz/ACb/ALzB/wDo1c9qDNdgvCztIhzWuDoycARkZGR3rUbd9IaUqY6U2fkq1SGVnocLifY1RyfCToCVlp3bVdpTqHox35Lq4EaZdBCyByhYsPFe4idnbI9tlpAtcCAZBBBHedxUgbO7h7lI0PV818VFYjSTRmTxEszNEWY8lGX9eBstMVYDziDYnDqCZnPh7VOlVjb4/NR+8b/K9ScFFXQUpupNRlsyEq7f1j6tOm3rid8QtKrtpaT9JrejG/GVCrwpGeT6mt+mpL9qJu6doa7rVQxVnx29KROER2jZBDYyX6VX5Wu3/HpHhUYfJ7V+qUyDb3MficVFxsu4RETDICIiACIiACIiACIiACIiACrF+f4p8PcFZ1VtoCe1J4QPYhO25KG5D29uQ6/Basratb+4Oq0iUqrua+G8J44r6DliJXuJKLLJCyu7vj+S8quWGy1O74/kvXvnQE9ASrcfCjOnpJnjnKrbeP8Amzf3jf5Xq0GzvOjD7veonaHZetaKQY3C2Hh0uO4Bw3A8UTayslQnGNRNs5dK8JV2o+i2qfWqtHRpPvIW/Q9FjB69V56BrfgVVNaWOorqUGwNmqwcXN94X6qXMbl2Is9Cox7WYnNcCC8l0EGQYOXsXTk2mY2OxEazWXoEREwzwiIgAiIgAiIgAiIgAiIgAoe8LFieTx/IKYWpaG95FrhexX7RcIcImN61/wC7A3vd5AfBWPCvksUHFD41ppWTIFuzNPeXH+L8lnZcVIfQB6yfepYsXyWrmVA6s3uzTZYGDRoHgFk7EcFnwrwtXRdzAaaxuYtrCvhzFxgjUNNedmtrsk7NRJ3NenTzHUKyqFo0u8Oo96mlOIuQREUyIREQAREQAREQAREQAREQAWGq3NZl8uCANfAvMC2MC8wLh018C8wLYwLwsQFzXwLw01s4F4aaAua3Zrw0ls4E7NAXNXsV72K2sC9wLlgua9KlmOq3liazNZVI4EREAEREAEREAEREAEREAEREAEREAISERAHkJCIgBCQiIAQmFEQAhIREAewiIgAiIgAiIgAiI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7414" name="Picture 6" descr="https://encrypted-tbn2.gstatic.com/images?q=tbn:ANd9GcSjD4NDlU9fxLrbGqSjsrhLlxUGcTTBqqZRuK3FyBMbdAOS3A2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573016"/>
            <a:ext cx="3096344" cy="302814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Kobieta? A ja wam powiadam zaiste:</a:t>
            </a:r>
            <a:br>
              <a:rPr lang="pl-PL" dirty="0" smtClean="0"/>
            </a:br>
            <a:r>
              <a:rPr lang="pl-PL" dirty="0" smtClean="0"/>
              <a:t>Gdy myśli porządnie i serce ma czyste, </a:t>
            </a:r>
            <a:br>
              <a:rPr lang="pl-PL" dirty="0" smtClean="0"/>
            </a:br>
            <a:r>
              <a:rPr lang="pl-PL" dirty="0" smtClean="0"/>
              <a:t>Gdy od czczych uniesień i marzeń jest wolna,</a:t>
            </a:r>
            <a:br>
              <a:rPr lang="pl-PL" dirty="0" smtClean="0"/>
            </a:br>
            <a:r>
              <a:rPr lang="pl-PL" dirty="0" smtClean="0"/>
              <a:t>Gdy szczerze dla drugich poświęcić się zdolna,</a:t>
            </a:r>
            <a:br>
              <a:rPr lang="pl-PL" dirty="0" smtClean="0"/>
            </a:br>
            <a:r>
              <a:rPr lang="pl-PL" dirty="0" smtClean="0"/>
              <a:t>Gdy ziemię swą kocha uczuciem </a:t>
            </a:r>
            <a:r>
              <a:rPr lang="pl-PL" dirty="0" err="1" smtClean="0"/>
              <a:t>poczciwem</a:t>
            </a:r>
            <a:r>
              <a:rPr lang="pl-PL" dirty="0" smtClean="0"/>
              <a:t>,</a:t>
            </a:r>
            <a:br>
              <a:rPr lang="pl-PL" dirty="0" smtClean="0"/>
            </a:br>
            <a:r>
              <a:rPr lang="pl-PL" dirty="0" smtClean="0"/>
              <a:t>Gdy myślą od pracy do Boga aż sięga, </a:t>
            </a:r>
            <a:br>
              <a:rPr lang="pl-PL" dirty="0" smtClean="0"/>
            </a:br>
            <a:r>
              <a:rPr lang="pl-PL" dirty="0" smtClean="0"/>
              <a:t>Och! Wtedy kobieta jest świętym ogniwem,</a:t>
            </a:r>
            <a:br>
              <a:rPr lang="pl-PL" dirty="0" smtClean="0"/>
            </a:br>
            <a:r>
              <a:rPr lang="pl-PL" dirty="0" smtClean="0"/>
              <a:t>Które ziemię z niebem sprzęga.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   I tam gdzie rośnie palma, i tam gdzie rośnie brzózka, </a:t>
            </a:r>
            <a:br>
              <a:rPr lang="pl-PL" dirty="0" smtClean="0"/>
            </a:br>
            <a:r>
              <a:rPr lang="pl-PL" dirty="0" smtClean="0"/>
              <a:t>w każdym zakątku ziemi, gdzie stąpa stopa ludzka, </a:t>
            </a:r>
            <a:br>
              <a:rPr lang="pl-PL" dirty="0" smtClean="0"/>
            </a:br>
            <a:r>
              <a:rPr lang="pl-PL" dirty="0" smtClean="0"/>
              <a:t>w ten dzień ósmego marca kobiety wszystkich krajów </a:t>
            </a:r>
            <a:br>
              <a:rPr lang="pl-PL" dirty="0" smtClean="0"/>
            </a:br>
            <a:r>
              <a:rPr lang="pl-PL" dirty="0" smtClean="0"/>
              <a:t>łączą się jeszcze mocniej i tak razem śpiewają: </a:t>
            </a:r>
            <a:br>
              <a:rPr lang="pl-PL" dirty="0" smtClean="0"/>
            </a:br>
            <a:r>
              <a:rPr lang="pl-PL" dirty="0" smtClean="0"/>
              <a:t>„Nie chcemy więcej wojen!" to krzyk matek olbrzymi. </a:t>
            </a:r>
            <a:br>
              <a:rPr lang="pl-PL" dirty="0" smtClean="0"/>
            </a:br>
            <a:r>
              <a:rPr lang="pl-PL" dirty="0" smtClean="0"/>
              <a:t>A spójrz: i twoja matka jest także razem z nimi. (...)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half" idx="2"/>
          </p:nvPr>
        </p:nvSpPr>
        <p:spPr>
          <a:xfrm>
            <a:off x="1115616" y="5445224"/>
            <a:ext cx="7162800" cy="648232"/>
          </a:xfrm>
        </p:spPr>
        <p:txBody>
          <a:bodyPr>
            <a:normAutofit/>
          </a:bodyPr>
          <a:lstStyle/>
          <a:p>
            <a:r>
              <a:rPr lang="pl-PL" sz="1000" dirty="0" smtClean="0"/>
              <a:t>Opracował : Albert Wiązania</a:t>
            </a:r>
            <a:endParaRPr lang="pl-PL" sz="1000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Wszystkiego najlepszego życzą chłopcy z </a:t>
            </a:r>
            <a:r>
              <a:rPr lang="pl-PL" dirty="0" err="1" smtClean="0"/>
              <a:t>Va</a:t>
            </a:r>
            <a:endParaRPr lang="pl-PL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62</Words>
  <Application>Microsoft Office PowerPoint</Application>
  <PresentationFormat>Pokaz na ekranie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Hol</vt:lpstr>
      <vt:lpstr>Dzień Kobiet</vt:lpstr>
      <vt:lpstr>     Wszystkim przedstawicielkom płci pięknej Naszej wspaniałej Pani,  Naszym wszystkim koleżankom z klasy V A składam najserdeczniejsze życzenia zdrowia, pomyślności i samych pięknych dni w życiu. Życzę by uśmiech rozpromieniał Wasze twarze i byście zawsze czuły się doceniane.</vt:lpstr>
      <vt:lpstr>Slajd 3</vt:lpstr>
      <vt:lpstr>Slajd 4</vt:lpstr>
      <vt:lpstr>Slajd 5</vt:lpstr>
      <vt:lpstr>Slajd 6</vt:lpstr>
      <vt:lpstr>Slajd 7</vt:lpstr>
      <vt:lpstr>Wszystkiego najlepszego życzą chłopcy z Va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kobiet</dc:title>
  <dc:creator>Mirosława</dc:creator>
  <cp:lastModifiedBy>Mirosława</cp:lastModifiedBy>
  <cp:revision>10</cp:revision>
  <dcterms:created xsi:type="dcterms:W3CDTF">2014-03-03T18:05:25Z</dcterms:created>
  <dcterms:modified xsi:type="dcterms:W3CDTF">2014-03-03T18:58:38Z</dcterms:modified>
</cp:coreProperties>
</file>